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48" r:id="rId2"/>
    <p:sldId id="549" r:id="rId3"/>
    <p:sldId id="550" r:id="rId4"/>
    <p:sldId id="569" r:id="rId5"/>
    <p:sldId id="552" r:id="rId6"/>
    <p:sldId id="570" r:id="rId7"/>
    <p:sldId id="555" r:id="rId8"/>
    <p:sldId id="554" r:id="rId9"/>
    <p:sldId id="557" r:id="rId10"/>
    <p:sldId id="558" r:id="rId11"/>
    <p:sldId id="559" r:id="rId12"/>
    <p:sldId id="563" r:id="rId13"/>
    <p:sldId id="564" r:id="rId14"/>
    <p:sldId id="568" r:id="rId15"/>
    <p:sldId id="4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48"/>
            <p14:sldId id="549"/>
            <p14:sldId id="550"/>
            <p14:sldId id="569"/>
            <p14:sldId id="552"/>
            <p14:sldId id="570"/>
            <p14:sldId id="555"/>
            <p14:sldId id="554"/>
            <p14:sldId id="557"/>
            <p14:sldId id="558"/>
            <p14:sldId id="559"/>
            <p14:sldId id="563"/>
            <p14:sldId id="564"/>
            <p14:sldId id="568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65" d="100"/>
          <a:sy n="65" d="100"/>
        </p:scale>
        <p:origin x="96" y="2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1435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11/1/2021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9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0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1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audio" Target="../media/media14.mp3"/><Relationship Id="rId11" Type="http://schemas.openxmlformats.org/officeDocument/2006/relationships/image" Target="../media/image27.png"/><Relationship Id="rId5" Type="http://schemas.microsoft.com/office/2007/relationships/media" Target="../media/media14.mp3"/><Relationship Id="rId10" Type="http://schemas.openxmlformats.org/officeDocument/2006/relationships/image" Target="../media/image26.png"/><Relationship Id="rId4" Type="http://schemas.openxmlformats.org/officeDocument/2006/relationships/video" Target="../media/media13.mp4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11" Type="http://schemas.openxmlformats.org/officeDocument/2006/relationships/image" Target="../media/image36.sv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hyperlink" Target="http://www.sztaki.h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7.mp4"/><Relationship Id="rId7" Type="http://schemas.openxmlformats.org/officeDocument/2006/relationships/image" Target="../media/image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10931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2607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kimetet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665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37825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16255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5703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290746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38043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71459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</p:spTree>
    <p:extLst>
      <p:ext uri="{BB962C8B-B14F-4D97-AF65-F5344CB8AC3E}">
        <p14:creationId xmlns:p14="http://schemas.microsoft.com/office/powerpoint/2010/main" val="108314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516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ni_Plot3D_az10">
            <a:hlinkClick r:id="" action="ppaction://media"/>
            <a:extLst>
              <a:ext uri="{FF2B5EF4-FFF2-40B4-BE49-F238E27FC236}">
                <a16:creationId xmlns:a16="http://schemas.microsoft.com/office/drawing/2014/main" id="{63F9EF13-78C2-426E-AE51-1D0110607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57774" y="336370"/>
            <a:ext cx="5152517" cy="5152516"/>
          </a:xfrm>
          <a:prstGeom prst="rect">
            <a:avLst/>
          </a:prstGeom>
        </p:spPr>
      </p:pic>
      <p:pic>
        <p:nvPicPr>
          <p:cNvPr id="8" name="ani_Plot3D">
            <a:hlinkClick r:id="" action="ppaction://media"/>
            <a:extLst>
              <a:ext uri="{FF2B5EF4-FFF2-40B4-BE49-F238E27FC236}">
                <a16:creationId xmlns:a16="http://schemas.microsoft.com/office/drawing/2014/main" id="{AF1EF08D-C73A-4796-871B-88C0893EB5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6162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" y="1288562"/>
            <a:ext cx="12169372" cy="428087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484706" y="284216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484706" y="284216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060023" y="182663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060023" y="173596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396333" y="182629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már rajta van az a metrika ami alapján összehasonlítható egy-egy módszer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484706" y="182534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és hasonló ábrákból még sok kell</a:t>
            </a:r>
          </a:p>
        </p:txBody>
      </p:sp>
    </p:spTree>
    <p:extLst>
      <p:ext uri="{BB962C8B-B14F-4D97-AF65-F5344CB8AC3E}">
        <p14:creationId xmlns:p14="http://schemas.microsoft.com/office/powerpoint/2010/main" val="4101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18449</TotalTime>
  <Words>2030</Words>
  <Application>Microsoft Office PowerPoint</Application>
  <PresentationFormat>Szélesvásznú</PresentationFormat>
  <Paragraphs>202</Paragraphs>
  <Slides>15</Slides>
  <Notes>14</Notes>
  <HiddenSlides>0</HiddenSlides>
  <MMClips>15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998</cp:revision>
  <dcterms:created xsi:type="dcterms:W3CDTF">2019-06-15T13:08:53Z</dcterms:created>
  <dcterms:modified xsi:type="dcterms:W3CDTF">2021-11-01T08:31:51Z</dcterms:modified>
</cp:coreProperties>
</file>